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58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BB381B-A0B1-4C4A-AC04-8E073B6D9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5029B2-5AF6-428E-80D1-E95FD7E1E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71BA83-1FE4-4A65-B6FC-B3B64F5F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3937BA-1082-4833-B1EB-D7523AB9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5D06A1-D697-41FD-84DC-1637237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15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A2A03-450B-4A79-90D1-80B88E2C6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BCB7B8-90E1-450A-9BD5-FAF8E0F1D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847818-BF95-45E2-9FBC-13AA49CA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8EA7F5-2C69-4CBD-819D-92BC4259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2E939E-F1CD-4574-8378-C950F887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5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87FD8F-E2B3-49FE-83BF-6A1321957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81E80A-F6F3-46F0-BCB8-E5B2CD8FB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210389-ED5A-4B6E-B944-EA367A9B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7A4ED2-29BE-404A-9950-08BAF86C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43C483-340D-4F29-BAF0-DE6619D8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87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D71ED-AA24-4A93-9FBA-7C071B6C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54FB48-2151-4443-A3CF-37F8E27F0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D77240-1485-48B3-B74D-A0C3156B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725A0D-77BC-4CC2-8745-DA9CFA58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EF585A-58B8-4605-8351-0B8457B8D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DE413-25D4-4F5F-83BD-B75984A0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2BF957-44B9-4ECC-81B6-E7E10543D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778467-5F5D-4496-A759-B1867744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2665D-5B10-4E51-A084-942C121F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90661-4118-44A8-8FDB-9E5D5EA6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95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32828-58FE-4AD1-AC39-8D226099B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2B7C67-4840-472A-A171-76A9ABD05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E154F6-B799-4C5C-A3B2-F5144FC60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36623C-E651-4CAF-B375-142F0389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82C4E3-C7FF-41F8-88E8-54A7415A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4594D3-2151-4212-BE20-77F7AE68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01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3F0DC7-B7E0-4686-A2BC-08665C8C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BA917C-C240-4D2E-BC4B-19480AF62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1A4671-C48A-4720-89B6-D2881289A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3FEEBF-3499-4144-AB9B-ED5A805A8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1D91E4C-0DB7-4792-98D1-B646A0DC6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C419DB-51EC-4099-84A5-C08F482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F4249A-1791-429E-B545-700608768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D39404-CA68-4DCC-82EB-1F9C597E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7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49000F-C5F0-4B71-BBEA-F3F10438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969D1-31C3-4AF5-A544-11ABE2FA7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C6A7857-F3EA-4AC9-A10B-191BD689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D4FFE7-D846-4788-B308-E9EB0F11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8C9693-6B2F-4404-9394-2CC13484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4BB1DF-6E13-412E-8344-BAA460BE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838DEF-7E37-4000-B7BF-9E06E8DC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08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D21972-FA75-4816-A6D1-4DD216A3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450CCC-546E-44E2-8446-395A68888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34EF73-8951-4CDB-A332-37A2A2758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FCA22D-B562-4FFD-8325-973A7ECC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EEB750-A322-4578-8365-EC854A4EC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FA7032-5392-4F03-A16F-804511A7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0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012201-C0BD-4088-AE0B-D09CBDA9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1C8CE8-C9CE-4BF0-8238-86752C575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68D14E-9F59-44E3-B4EE-38BE0200F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9BE7D0-CC50-4122-AE0D-575C573BF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22F313-6A84-4F7A-83A3-5F314B77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C08E21-F456-4707-9583-29ED0BDBE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75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0B04A9-ACB8-4713-84EB-C9D13B70C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2ED298-2E4C-4D38-9CF9-B9B0C074F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7D2F7E-9B6C-46DB-BCAF-40F823726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CC6E0-AE21-4C38-9E48-6D9B1A7CCE0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B5D499-7AB0-4B3E-93C0-D1806CCF1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05730-16AB-4314-AE67-BF6641F8B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DD209-C555-4EBB-82F7-DBDA52494E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36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9E64059-6650-439B-AF10-EE68D1D9F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550" y="3161189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2C943D-9380-4587-BCB5-21FFF3898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65"/>
          <a:stretch/>
        </p:blipFill>
        <p:spPr bwMode="auto">
          <a:xfrm>
            <a:off x="179070" y="2571972"/>
            <a:ext cx="9486900" cy="11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1046B1D-DECA-401E-9492-18C2054F84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2" t="34491" r="73351" b="39866"/>
          <a:stretch/>
        </p:blipFill>
        <p:spPr>
          <a:xfrm>
            <a:off x="3890010" y="1788573"/>
            <a:ext cx="2247900" cy="75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65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松岡 創</dc:creator>
  <cp:lastModifiedBy>松岡 創</cp:lastModifiedBy>
  <cp:revision>1</cp:revision>
  <dcterms:created xsi:type="dcterms:W3CDTF">2021-08-23T09:31:13Z</dcterms:created>
  <dcterms:modified xsi:type="dcterms:W3CDTF">2021-08-23T09:35:01Z</dcterms:modified>
</cp:coreProperties>
</file>