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-58" y="-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DBB381B-A0B1-4C4A-AC04-8E073B6D92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25029B2-5AF6-428E-80D1-E95FD7E1EE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871BA83-1FE4-4A65-B6FC-B3B64F5F1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C6E0-AE21-4C38-9E48-6D9B1A7CCE02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E3937BA-1082-4833-B1EB-D7523AB98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5D06A1-D697-41FD-84DC-16372375B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209-C555-4EBB-82F7-DBDA52494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0151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7A2A03-450B-4A79-90D1-80B88E2C6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9BCB7B8-90E1-450A-9BD5-FAF8E0F1DE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847818-BF95-45E2-9FBC-13AA49CAE1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C6E0-AE21-4C38-9E48-6D9B1A7CCE02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8EA7F5-2C69-4CBD-819D-92BC4259E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D2E939E-F1CD-4574-8378-C950F887E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209-C555-4EBB-82F7-DBDA52494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584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487FD8F-E2B3-49FE-83BF-6A13219575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5E81E80A-F6F3-46F0-BCB8-E5B2CD8FB8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210389-ED5A-4B6E-B944-EA367A9B5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C6E0-AE21-4C38-9E48-6D9B1A7CCE02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7A4ED2-29BE-404A-9950-08BAF86C27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43C483-340D-4F29-BAF0-DE6619D82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209-C555-4EBB-82F7-DBDA52494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878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00D71ED-AA24-4A93-9FBA-7C071B6C8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A54FB48-2151-4443-A3CF-37F8E27F0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D77240-1485-48B3-B74D-A0C3156BA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C6E0-AE21-4C38-9E48-6D9B1A7CCE02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4725A0D-77BC-4CC2-8745-DA9CFA585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EF585A-58B8-4605-8351-0B8457B8D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209-C555-4EBB-82F7-DBDA52494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46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ADDE413-25D4-4F5F-83BD-B75984A021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D2BF957-44B9-4ECC-81B6-E7E10543D5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778467-5F5D-4496-A759-B186774468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C6E0-AE21-4C38-9E48-6D9B1A7CCE02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82665D-5B10-4E51-A084-942C121F4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90661-4118-44A8-8FDB-9E5D5EA66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209-C555-4EBB-82F7-DBDA52494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95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0A32828-58FE-4AD1-AC39-8D226099B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2B7C67-4840-472A-A171-76A9ABD050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9E154F6-B799-4C5C-A3B2-F5144FC603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36623C-E651-4CAF-B375-142F03897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C6E0-AE21-4C38-9E48-6D9B1A7CCE02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82C4E3-C7FF-41F8-88E8-54A7415A4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4594D3-2151-4212-BE20-77F7AE685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209-C555-4EBB-82F7-DBDA52494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01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3F0DC7-B7E0-4686-A2BC-08665C8CB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BA917C-C240-4D2E-BC4B-19480AF62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B1A4671-C48A-4720-89B6-D2881289AC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93FEEBF-3499-4144-AB9B-ED5A805A8B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1D91E4C-0DB7-4792-98D1-B646A0DC6B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1C419DB-51EC-4099-84A5-C08F482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C6E0-AE21-4C38-9E48-6D9B1A7CCE02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DF4249A-1791-429E-B545-700608768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FD39404-CA68-4DCC-82EB-1F9C597E4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209-C555-4EBB-82F7-DBDA52494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374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A49000F-C5F0-4B71-BBEA-F3F10438A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D2969D1-31C3-4AF5-A544-11ABE2FA76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C6E0-AE21-4C38-9E48-6D9B1A7CCE02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C6A7857-F3EA-4AC9-A10B-191BD689E7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DD4FFE7-D846-4788-B308-E9EB0F11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209-C555-4EBB-82F7-DBDA52494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590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D8C9693-6B2F-4404-9394-2CC1348429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C6E0-AE21-4C38-9E48-6D9B1A7CCE02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24BB1DF-6E13-412E-8344-BAA460BE2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1838DEF-7E37-4000-B7BF-9E06E8DCC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209-C555-4EBB-82F7-DBDA52494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1084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AD21972-FA75-4816-A6D1-4DD216A39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C450CCC-546E-44E2-8446-395A688881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434EF73-8951-4CDB-A332-37A2A2758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FCA22D-B562-4FFD-8325-973A7ECC0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C6E0-AE21-4C38-9E48-6D9B1A7CCE02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EEB750-A322-4578-8365-EC854A4EC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FA7032-5392-4F03-A16F-804511A70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209-C555-4EBB-82F7-DBDA52494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303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8012201-C0BD-4088-AE0B-D09CBDA91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21C8CE8-C9CE-4BF0-8238-86752C575E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B68D14E-9F59-44E3-B4EE-38BE0200FE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59BE7D0-CC50-4122-AE0D-575C573BF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CC6E0-AE21-4C38-9E48-6D9B1A7CCE02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722F313-6A84-4F7A-83A3-5F314B778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2C08E21-F456-4707-9583-29ED0BDBE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209-C555-4EBB-82F7-DBDA52494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756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E0B04A9-ACB8-4713-84EB-C9D13B70C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32ED298-2E4C-4D38-9CF9-B9B0C074F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7D2F7E-9B6C-46DB-BCAF-40F8237263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CC6E0-AE21-4C38-9E48-6D9B1A7CCE02}" type="datetimeFigureOut">
              <a:rPr kumimoji="1" lang="ja-JP" altLang="en-US" smtClean="0"/>
              <a:t>2021/8/23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B5D499-7AB0-4B3E-93C0-D1806CCF13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205730-16AB-4314-AE67-BF6641F8BA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0DD209-C555-4EBB-82F7-DBDA52494E8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36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39E64059-6650-439B-AF10-EE68D1D9FF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2550" y="3161189"/>
            <a:ext cx="9144000" cy="1655762"/>
          </a:xfrm>
        </p:spPr>
        <p:txBody>
          <a:bodyPr/>
          <a:lstStyle/>
          <a:p>
            <a:endParaRPr kumimoji="1" lang="ja-JP" alt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EB2C943D-9380-4587-BCB5-21FFF38989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365"/>
          <a:stretch/>
        </p:blipFill>
        <p:spPr bwMode="auto">
          <a:xfrm>
            <a:off x="179070" y="2571972"/>
            <a:ext cx="9486900" cy="1178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51046B1D-DECA-401E-9492-18C2054F846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952" t="34491" r="73351" b="39866"/>
          <a:stretch/>
        </p:blipFill>
        <p:spPr>
          <a:xfrm>
            <a:off x="3890010" y="1788573"/>
            <a:ext cx="2247900" cy="758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365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松岡 創</dc:creator>
  <cp:lastModifiedBy>松岡 創</cp:lastModifiedBy>
  <cp:revision>1</cp:revision>
  <dcterms:created xsi:type="dcterms:W3CDTF">2021-08-23T09:31:13Z</dcterms:created>
  <dcterms:modified xsi:type="dcterms:W3CDTF">2021-08-23T09:35:01Z</dcterms:modified>
</cp:coreProperties>
</file>